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4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50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hyperlink" Target="&#52280;&#44256;&#51088;&#47308;/JBCRdio.drawi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2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2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612882" cy="61846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freelcove@gmail.com</cp:lastModifiedBy>
  <cp:revision>24</cp:revision>
  <dcterms:created xsi:type="dcterms:W3CDTF">2023-03-14T16:06:04Z</dcterms:created>
  <dcterms:modified xsi:type="dcterms:W3CDTF">2023-03-16T05:21:37Z</dcterms:modified>
</cp:coreProperties>
</file>